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21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24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87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8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84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54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6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2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41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40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315EB-E72E-4FB8-AA58-4A9EDE1419EE}" type="datetimeFigureOut">
              <a:rPr kumimoji="1" lang="ja-JP" altLang="en-US" smtClean="0"/>
              <a:t>2016/6/24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8D41-563B-44F7-B6C6-6BD13E2E8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12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28</a:t>
            </a:r>
            <a:r>
              <a:rPr kumimoji="1" lang="ja-JP" altLang="en-US" dirty="0" smtClean="0"/>
              <a:t>年度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三重県精神保健福祉士協会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定期総会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kumimoji="1" lang="en-US" altLang="ja-JP" dirty="0" smtClean="0"/>
              <a:t>2016</a:t>
            </a:r>
            <a:r>
              <a:rPr kumimoji="1" lang="ja-JP" altLang="en-US" dirty="0" err="1" smtClean="0"/>
              <a:t>．</a:t>
            </a:r>
            <a:r>
              <a:rPr kumimoji="1" lang="en-US" altLang="ja-JP" dirty="0" smtClean="0"/>
              <a:t>6</a:t>
            </a:r>
            <a:r>
              <a:rPr kumimoji="1" lang="ja-JP" altLang="en-US" dirty="0" err="1" smtClean="0"/>
              <a:t>．</a:t>
            </a:r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795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定期総会の始まりです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19131" r="17374" b="-861"/>
          <a:stretch/>
        </p:blipFill>
        <p:spPr>
          <a:xfrm>
            <a:off x="0" y="1240692"/>
            <a:ext cx="3038621" cy="2671726"/>
          </a:xfrm>
          <a:prstGeom prst="parallelogram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 t="37744" r="21385"/>
          <a:stretch/>
        </p:blipFill>
        <p:spPr>
          <a:xfrm>
            <a:off x="6084168" y="1340768"/>
            <a:ext cx="2778411" cy="23488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0359" r="27538" b="20000"/>
          <a:stretch/>
        </p:blipFill>
        <p:spPr>
          <a:xfrm>
            <a:off x="2232218" y="4077072"/>
            <a:ext cx="4358139" cy="2597709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>
            <a:off x="3131840" y="1369190"/>
            <a:ext cx="2160240" cy="900680"/>
          </a:xfrm>
          <a:prstGeom prst="wedgeRectCallout">
            <a:avLst>
              <a:gd name="adj1" fmla="val -80311"/>
              <a:gd name="adj2" fmla="val 50005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総合司会の辻さん</a:t>
            </a:r>
            <a:endParaRPr kumimoji="1" lang="en-US" altLang="ja-JP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お疲れ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様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でした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47864" y="2636912"/>
            <a:ext cx="2448272" cy="900680"/>
          </a:xfrm>
          <a:prstGeom prst="wedgeRectCallout">
            <a:avLst>
              <a:gd name="adj1" fmla="val 69467"/>
              <a:gd name="adj2" fmla="val -43709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議長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の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市川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さん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ありがとうございました</a:t>
            </a:r>
            <a:endParaRPr kumimoji="1" lang="en-US" altLang="ja-JP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1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t="15188" r="19605" b="10215"/>
          <a:stretch/>
        </p:blipFill>
        <p:spPr>
          <a:xfrm rot="5400000">
            <a:off x="63275" y="520901"/>
            <a:ext cx="3896752" cy="3376246"/>
          </a:xfrm>
        </p:spPr>
      </p:pic>
      <p:sp>
        <p:nvSpPr>
          <p:cNvPr id="5" name="四角形吹き出し 4"/>
          <p:cNvSpPr/>
          <p:nvPr/>
        </p:nvSpPr>
        <p:spPr>
          <a:xfrm>
            <a:off x="4139952" y="620688"/>
            <a:ext cx="3816424" cy="1044696"/>
          </a:xfrm>
          <a:prstGeom prst="wedgeRectCallout">
            <a:avLst>
              <a:gd name="adj1" fmla="val -69121"/>
              <a:gd name="adj2" fmla="val 28835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寺田さんより基本方針の説明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熱い思いが込められた説明でした。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24284"/>
          <a:stretch/>
        </p:blipFill>
        <p:spPr>
          <a:xfrm>
            <a:off x="4644008" y="1844824"/>
            <a:ext cx="4346917" cy="2596308"/>
          </a:xfrm>
          <a:prstGeom prst="round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4" b="6257"/>
          <a:stretch/>
        </p:blipFill>
        <p:spPr>
          <a:xfrm>
            <a:off x="179512" y="4560810"/>
            <a:ext cx="4752528" cy="2178852"/>
          </a:xfrm>
          <a:prstGeom prst="parallelogram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4932041" y="4869160"/>
            <a:ext cx="4058884" cy="1870502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出席された</a:t>
            </a:r>
            <a:r>
              <a:rPr lang="ja-JP" altLang="en-US" dirty="0" smtClean="0"/>
              <a:t>皆様</a:t>
            </a:r>
            <a:endParaRPr lang="en-US" altLang="ja-JP" dirty="0" smtClean="0"/>
          </a:p>
          <a:p>
            <a:pPr algn="ctr"/>
            <a:r>
              <a:rPr kumimoji="1" lang="ja-JP" altLang="en-US" dirty="0"/>
              <a:t>お疲れ様</a:t>
            </a:r>
            <a:r>
              <a:rPr kumimoji="1" lang="ja-JP" altLang="en-US" dirty="0" smtClean="0"/>
              <a:t>でした。</a:t>
            </a:r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 smtClean="0"/>
              <a:t>新しく入会された皆様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ようこそ！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三重県精神保健福祉士協会へ</a:t>
            </a:r>
            <a:r>
              <a:rPr kumimoji="1" lang="en-US" altLang="ja-JP" dirty="0" smtClean="0"/>
              <a:t>(*^_^*)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826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60</Words>
  <Application>Microsoft Office PowerPoint</Application>
  <PresentationFormat>画面に合わせる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平成28年度 三重県精神保健福祉士協会　 定期総会</vt:lpstr>
      <vt:lpstr>定期総会の始まりです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平成28年度 三重県精神保健福祉士協会　 定期総会</dc:title>
  <dc:creator>山本 綾子</dc:creator>
  <cp:lastModifiedBy>山本 綾子</cp:lastModifiedBy>
  <cp:revision>2</cp:revision>
  <dcterms:created xsi:type="dcterms:W3CDTF">2016-06-24T00:41:49Z</dcterms:created>
  <dcterms:modified xsi:type="dcterms:W3CDTF">2016-06-24T00:55:12Z</dcterms:modified>
</cp:coreProperties>
</file>